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6858000" cy="9144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2CB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217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detskiy-sad.com/wp-content/uploads/2017/01/fon-dla-prezentacii-5-768x10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06005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496" y="1500166"/>
            <a:ext cx="2928958" cy="15001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Магомедова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Имара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Азадиевна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42" y="3428992"/>
            <a:ext cx="5715040" cy="4572032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Дата рождения: 25 августа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Должность: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воспитатель группы «Вишенка»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Образование: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высшее педагогическое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Специальность: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«Педагог дошкольного образования»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Повышение квалификации: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«Обучение по оказанию первой помощи» - январь, 2018 г. 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Тема самообразования: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«Театр для дошкольников» 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:\#######С рабочего\ФОТО 17 год\Имара Замира\IMG-20180206-WA0008.jpg"/>
          <p:cNvPicPr/>
          <p:nvPr/>
        </p:nvPicPr>
        <p:blipFill>
          <a:blip r:embed="rId3">
            <a:lum bright="30000" contrast="40000"/>
          </a:blip>
          <a:srcRect l="16869" r="35003" b="54060"/>
          <a:stretch>
            <a:fillRect/>
          </a:stretch>
        </p:blipFill>
        <p:spPr bwMode="auto">
          <a:xfrm>
            <a:off x="500042" y="428596"/>
            <a:ext cx="2357454" cy="2928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detskiy-sad.com/wp-content/uploads/2017/01/fon-dla-prezentacii-5-768x10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06005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8" y="1571604"/>
            <a:ext cx="3500462" cy="1571636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Демирова</a:t>
            </a: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Замира</a:t>
            </a:r>
            <a:r>
              <a:rPr lang="ru-RU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Райзудиновна</a:t>
            </a:r>
            <a:endParaRPr lang="ru-RU" sz="36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32" y="3500430"/>
            <a:ext cx="5643602" cy="4643470"/>
          </a:xfrm>
        </p:spPr>
        <p:txBody>
          <a:bodyPr>
            <a:normAutofit fontScale="92500" lnSpcReduction="10000"/>
          </a:bodyPr>
          <a:lstStyle/>
          <a:p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Дата рождения: 25 января</a:t>
            </a:r>
          </a:p>
          <a:p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Должность: воспитатель группы «Вишенка» </a:t>
            </a:r>
          </a:p>
          <a:p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Образование: высшее педагогическое </a:t>
            </a:r>
          </a:p>
          <a:p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Специальность: «Учитель русского языка и литературы»;  «Педагог дошкольного образования»</a:t>
            </a:r>
          </a:p>
          <a:p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 квалификации:</a:t>
            </a:r>
          </a:p>
          <a:p>
            <a:pPr>
              <a:buFontTx/>
              <a:buChar char="-"/>
            </a:pP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«Организация и содержание образовательной деятельности в ДОО по ФГОС ДО» -</a:t>
            </a:r>
          </a:p>
          <a:p>
            <a:pPr>
              <a:buFontTx/>
              <a:buChar char="-"/>
            </a:pP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ноябрь, 2017 г.</a:t>
            </a:r>
          </a:p>
          <a:p>
            <a:pPr>
              <a:buNone/>
            </a:pP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«Обучение по оказанию первой помощи» - январь, 2018 г.</a:t>
            </a:r>
          </a:p>
          <a:p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 самообразования: «Театрализованная  деятельность </a:t>
            </a:r>
          </a:p>
          <a:p>
            <a:pPr>
              <a:buNone/>
            </a:pP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детей среднего возраста» </a:t>
            </a:r>
          </a:p>
          <a:p>
            <a:endParaRPr lang="ru-RU" dirty="0"/>
          </a:p>
        </p:txBody>
      </p:sp>
      <p:pic>
        <p:nvPicPr>
          <p:cNvPr id="4" name="Рисунок 3" descr="C:\Users\Саадат\AppData\Local\Microsoft\Windows\INetCache\Content.Word\IMG-20180403-WA0000.jpg"/>
          <p:cNvPicPr/>
          <p:nvPr/>
        </p:nvPicPr>
        <p:blipFill>
          <a:blip r:embed="rId3">
            <a:lum bright="20000" contrast="40000"/>
          </a:blip>
          <a:srcRect l="30035" t="13477" b="44922"/>
          <a:stretch>
            <a:fillRect/>
          </a:stretch>
        </p:blipFill>
        <p:spPr bwMode="auto">
          <a:xfrm>
            <a:off x="4071942" y="428596"/>
            <a:ext cx="2397739" cy="2928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02.yapfiles.ru/files/1248218/_siren_bab_p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1810" y="1000100"/>
            <a:ext cx="3071834" cy="1524000"/>
          </a:xfrm>
        </p:spPr>
        <p:txBody>
          <a:bodyPr>
            <a:noAutofit/>
          </a:bodyPr>
          <a:lstStyle/>
          <a:p>
            <a:r>
              <a:rPr lang="ru-RU" sz="3600" dirty="0" err="1" smtClean="0"/>
              <a:t>Зульпукарова</a:t>
            </a:r>
            <a:r>
              <a:rPr lang="ru-RU" sz="3600" dirty="0" smtClean="0"/>
              <a:t> </a:t>
            </a:r>
            <a:r>
              <a:rPr lang="ru-RU" sz="3600" dirty="0" err="1" smtClean="0"/>
              <a:t>Хадижат</a:t>
            </a:r>
            <a:r>
              <a:rPr lang="ru-RU" sz="3600" dirty="0" smtClean="0"/>
              <a:t> </a:t>
            </a:r>
            <a:r>
              <a:rPr lang="ru-RU" sz="3600" dirty="0" err="1" smtClean="0"/>
              <a:t>Османовна</a:t>
            </a:r>
            <a:endParaRPr lang="ru-RU" sz="3600" dirty="0"/>
          </a:p>
        </p:txBody>
      </p:sp>
      <p:pic>
        <p:nvPicPr>
          <p:cNvPr id="15362" name="Picture 2" descr="D:\#######С рабочего\ФОТО 17 год\ds 34_korporativ\DSC_680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bright="30000" contrast="20000"/>
          </a:blip>
          <a:srcRect l="53588" t="29189" r="23264" b="34392"/>
          <a:stretch>
            <a:fillRect/>
          </a:stretch>
        </p:blipFill>
        <p:spPr bwMode="auto">
          <a:xfrm rot="16200000">
            <a:off x="484733" y="229592"/>
            <a:ext cx="2245197" cy="23574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4356" y="2714612"/>
            <a:ext cx="550072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Дата рождения: 25 января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Стаж работы: 10 лет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Должность: воспитатель группы «Росинка»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Образование: высшее педагогическое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Специальность: «Социальный педагог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Повышение квалификации:</a:t>
            </a:r>
          </a:p>
          <a:p>
            <a:pPr algn="ctr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«Организация и содержание образовательной деятельности в ДОО по ФГОС ДО» -</a:t>
            </a:r>
          </a:p>
          <a:p>
            <a:pPr algn="ctr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февраль, 2018 г.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 «Обучение по оказанию первой помощи» - январь, 2018 г.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Тема самообразования: «Развитие нравственных качеств старших дошкольников через художественную литературу»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0874/0002db1b-5f602466/img1.jpg"/>
          <p:cNvPicPr>
            <a:picLocks noChangeAspect="1" noChangeArrowheads="1"/>
          </p:cNvPicPr>
          <p:nvPr/>
        </p:nvPicPr>
        <p:blipFill>
          <a:blip r:embed="rId2"/>
          <a:srcRect r="37241"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43158" y="5572100"/>
            <a:ext cx="4214842" cy="35719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МАГОМЕДОВА ЛЮДМИЛА ВИКТОРОВНА</a:t>
            </a:r>
          </a:p>
          <a:p>
            <a:pPr algn="ctr">
              <a:buNone/>
            </a:pPr>
            <a:endParaRPr lang="ru-RU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Музыкальный	 руководитель МБДОУ</a:t>
            </a:r>
          </a:p>
          <a:p>
            <a:pPr algn="ctr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«ЦРР –Д/С №34»</a:t>
            </a:r>
          </a:p>
          <a:p>
            <a:pPr algn="ctr"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.Махачкала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endParaRPr lang="ru-RU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Саадат\Downloads\IMG-20190408-WA0016.jpg"/>
          <p:cNvPicPr>
            <a:picLocks noChangeAspect="1" noChangeArrowheads="1"/>
          </p:cNvPicPr>
          <p:nvPr/>
        </p:nvPicPr>
        <p:blipFill>
          <a:blip r:embed="rId3">
            <a:lum bright="10000" contrast="20000"/>
          </a:blip>
          <a:srcRect l="1388" t="26562" r="6944" b="3906"/>
          <a:stretch>
            <a:fillRect/>
          </a:stretch>
        </p:blipFill>
        <p:spPr bwMode="auto">
          <a:xfrm rot="1168097" flipH="1">
            <a:off x="1747490" y="682728"/>
            <a:ext cx="3020015" cy="37169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ds04.infourok.ru/uploads/ex/0874/0002db1b-5f602466/img1.jpg"/>
          <p:cNvPicPr>
            <a:picLocks noChangeAspect="1" noChangeArrowheads="1"/>
          </p:cNvPicPr>
          <p:nvPr/>
        </p:nvPicPr>
        <p:blipFill>
          <a:blip r:embed="rId2"/>
          <a:srcRect r="37241"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2786058" y="0"/>
            <a:ext cx="4071942" cy="9144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1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Стаж: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1999 г.- 19 лет, в данном учреждении  работает 6 лет.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Образование:</a:t>
            </a:r>
            <a:r>
              <a:rPr kumimoji="0" lang="ru-RU" sz="2000" b="1" i="1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1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высшее профессиональное,   ДГПУ -1999 г.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Специальность: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артист, дирижер хора, преподаватель по направлению- искусство, профиль «Музыка»</a:t>
            </a:r>
            <a:endParaRPr kumimoji="0" lang="ru-RU" sz="2000" b="1" i="1" u="none" strike="noStrike" kern="1200" cap="none" spc="0" normalizeH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b="1" i="1" baseline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Повышение квалификации: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b="1" i="1" baseline="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baseline="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«Обновление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деятельности педагогов  ДОО в соответствии с ФГОД ДО</a:t>
            </a:r>
            <a:r>
              <a:rPr lang="ru-RU" sz="2000" b="1" i="1" baseline="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»,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ГБОУ ДПО «ДИРО» -2017 г.;</a:t>
            </a:r>
            <a:endParaRPr kumimoji="0" lang="ru-RU" sz="2000" b="1" i="1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«Обучение по оказанию первой помощи пострадавшим в образовательной организации», ООО «Межотраслевой институт Охраны труда» -2018 г.</a:t>
            </a:r>
            <a:endParaRPr lang="ru-RU" sz="2000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Тема</a:t>
            </a:r>
            <a:r>
              <a:rPr kumimoji="0" lang="ru-RU" sz="2000" b="1" i="1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самообразования:  </a:t>
            </a:r>
            <a:r>
              <a:rPr kumimoji="0" lang="ru-RU" sz="2000" b="1" i="1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«Работа с творчески одаренными детьми» -2018-2020 гг.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000" b="1" i="1" u="none" strike="noStrike" kern="1200" cap="none" spc="0" normalizeH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1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Picture 3" descr="C:\Users\Саадат\Downloads\IMG-20190408-WA0016.jpg"/>
          <p:cNvPicPr>
            <a:picLocks noChangeAspect="1" noChangeArrowheads="1"/>
          </p:cNvPicPr>
          <p:nvPr/>
        </p:nvPicPr>
        <p:blipFill>
          <a:blip r:embed="rId3" cstate="print">
            <a:lum bright="10000" contrast="20000"/>
          </a:blip>
          <a:srcRect l="1388" t="26562" r="6944" b="3906"/>
          <a:stretch>
            <a:fillRect/>
          </a:stretch>
        </p:blipFill>
        <p:spPr bwMode="auto">
          <a:xfrm rot="1168097" flipH="1">
            <a:off x="630260" y="417671"/>
            <a:ext cx="1547175" cy="19042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Блок-схема: перфолента 8"/>
          <p:cNvSpPr/>
          <p:nvPr/>
        </p:nvSpPr>
        <p:spPr>
          <a:xfrm rot="709239">
            <a:off x="284247" y="2833577"/>
            <a:ext cx="2378003" cy="2253298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Визитная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карточка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педагога</a:t>
            </a:r>
            <a:endParaRPr lang="ru-RU" sz="2400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перфолента 9"/>
          <p:cNvSpPr/>
          <p:nvPr/>
        </p:nvSpPr>
        <p:spPr>
          <a:xfrm rot="444868">
            <a:off x="332774" y="5200147"/>
            <a:ext cx="2503853" cy="3995730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МАГОМЕДОВА ЛЮДМИЛА ВИКТОРОВНА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Музыкальный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 руководитель МБДОУ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«ЦРР –Д/С №34»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г.Махачкала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#######С рабочего\ФОТО 17 год\шаблоны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56" y="-571536"/>
            <a:ext cx="8715436" cy="10215634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00108" y="4000496"/>
            <a:ext cx="5857892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Дата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рождения: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9 августа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работы: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МБДОУ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Црр-д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/с №34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Любознайка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Должность: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Воспитатель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 работы: 1 год.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Образование: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Студентка 5 курса ДГПУ,  ф-т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Начальные классы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 самообразования: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речи младших дошкольников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_CooperBlackOtl" pitchFamily="18" charset="-52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Курсы повышения квалификации: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«Оказание первой помощи», январь, 2018 г.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a_CooperBlackOtl" pitchFamily="18" charset="-5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57364" y="3286117"/>
            <a:ext cx="500063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                                Визитная карточка 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             </a:t>
            </a:r>
            <a:r>
              <a:rPr lang="ru-RU" sz="2000" b="1" dirty="0" err="1" smtClean="0">
                <a:solidFill>
                  <a:srgbClr val="7030A0"/>
                </a:solidFill>
              </a:rPr>
              <a:t>Джанарслановой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</a:rPr>
              <a:t>Асият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</a:rPr>
              <a:t>Мурадовны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Words>396</Words>
  <PresentationFormat>Экран (4:3)</PresentationFormat>
  <Paragraphs>66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Магомедова Имара Азадиевна</vt:lpstr>
      <vt:lpstr>Демирова  Замира Райзудиновна</vt:lpstr>
      <vt:lpstr>Зульпукарова Хадижат Османовна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Магомедова Имара Азадиевна</dc:title>
  <dc:creator>Саадат</dc:creator>
  <cp:lastModifiedBy>Пользователь Windows</cp:lastModifiedBy>
  <cp:revision>17</cp:revision>
  <dcterms:created xsi:type="dcterms:W3CDTF">2017-10-20T12:01:52Z</dcterms:created>
  <dcterms:modified xsi:type="dcterms:W3CDTF">2019-04-08T13:25:06Z</dcterms:modified>
</cp:coreProperties>
</file>