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C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7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skiy-sad.com/wp-content/uploads/2017/01/fon-dla-prezentacii-5-768x1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060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96" y="1500166"/>
            <a:ext cx="292895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Магомедова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Имара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Азадиевна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42" y="3428992"/>
            <a:ext cx="5715040" cy="457203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Дата рождения: 25 августа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Должность: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группы «Вишенка»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высшее педагогическое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«Педагог дошкольного образования»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«Обучение по оказанию первой помощи» - январь, 2018 г.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«Театр для дошкольников»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#######С рабочего\ФОТО 17 год\Имара Замира\IMG-20180206-WA0008.jpg"/>
          <p:cNvPicPr/>
          <p:nvPr/>
        </p:nvPicPr>
        <p:blipFill>
          <a:blip r:embed="rId3">
            <a:lum bright="30000" contrast="40000"/>
          </a:blip>
          <a:srcRect l="16869" r="35003" b="54060"/>
          <a:stretch>
            <a:fillRect/>
          </a:stretch>
        </p:blipFill>
        <p:spPr bwMode="auto">
          <a:xfrm>
            <a:off x="500042" y="428596"/>
            <a:ext cx="235745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tskiy-sad.com/wp-content/uploads/2017/01/fon-dla-prezentacii-5-768x1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060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1571604"/>
            <a:ext cx="3500462" cy="157163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Демирова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Замира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Райзудиновна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32" y="3500430"/>
            <a:ext cx="5643602" cy="4643470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рождения: 25 января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Должность: воспитатель группы «Вишенка» 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высшее педагогическое 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Специальность: «Учитель русского языка и литературы»;  «Педагог дошкольного образования»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и содержание образовательной деятельности в ДОО по ФГОС ДО» -</a:t>
            </a:r>
          </a:p>
          <a:p>
            <a:pPr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ноябрь, 2017 г.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«Обучение по оказанию первой помощи» - январь, 2018 г.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самообразования: «Театрализованная  деятельность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детей среднего возраста» </a:t>
            </a:r>
          </a:p>
          <a:p>
            <a:endParaRPr lang="ru-RU" dirty="0"/>
          </a:p>
        </p:txBody>
      </p:sp>
      <p:pic>
        <p:nvPicPr>
          <p:cNvPr id="4" name="Рисунок 3" descr="C:\Users\Саадат\AppData\Local\Microsoft\Windows\INetCache\Content.Word\IMG-20180403-WA0000.jpg"/>
          <p:cNvPicPr/>
          <p:nvPr/>
        </p:nvPicPr>
        <p:blipFill>
          <a:blip r:embed="rId3">
            <a:lum bright="20000" contrast="40000"/>
          </a:blip>
          <a:srcRect l="30035" t="13477" b="44922"/>
          <a:stretch>
            <a:fillRect/>
          </a:stretch>
        </p:blipFill>
        <p:spPr bwMode="auto">
          <a:xfrm>
            <a:off x="4071942" y="428596"/>
            <a:ext cx="239773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02.yapfiles.ru/files/1248218/_siren_bab_p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10" y="1000100"/>
            <a:ext cx="3071834" cy="1524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Зульпукарова</a:t>
            </a:r>
            <a:r>
              <a:rPr lang="ru-RU" sz="3600" dirty="0" smtClean="0"/>
              <a:t> </a:t>
            </a:r>
            <a:r>
              <a:rPr lang="ru-RU" sz="3600" dirty="0" err="1" smtClean="0"/>
              <a:t>Хадижат</a:t>
            </a:r>
            <a:r>
              <a:rPr lang="ru-RU" sz="3600" dirty="0" smtClean="0"/>
              <a:t> </a:t>
            </a:r>
            <a:r>
              <a:rPr lang="ru-RU" sz="3600" dirty="0" err="1" smtClean="0"/>
              <a:t>Османовна</a:t>
            </a:r>
            <a:endParaRPr lang="ru-RU" sz="3600" dirty="0"/>
          </a:p>
        </p:txBody>
      </p:sp>
      <p:pic>
        <p:nvPicPr>
          <p:cNvPr id="15362" name="Picture 2" descr="D:\#######С рабочего\ФОТО 17 год\ds 34_korporativ\DSC_68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0000" contrast="20000"/>
          </a:blip>
          <a:srcRect l="53588" t="29189" r="23264" b="34392"/>
          <a:stretch>
            <a:fillRect/>
          </a:stretch>
        </p:blipFill>
        <p:spPr bwMode="auto">
          <a:xfrm rot="16200000">
            <a:off x="484733" y="229592"/>
            <a:ext cx="2245197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56" y="2714612"/>
            <a:ext cx="5500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рождения: 25 января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работы: 10 лет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Должность: воспитатель группы «Росинка»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Образование: высшее педагогическое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Специальность: «Социальный педагог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и содержание образовательной деятельности в ДОО по ФГОС ДО» -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февраль, 2018 г.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«Обучение по оказанию первой помощи» - январь, 2018 г.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самообразования: «Развитие нравственных качеств старших дошкольников через художественную литературу»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874/0002db1b-5f602466/img1.jpg"/>
          <p:cNvPicPr>
            <a:picLocks noChangeAspect="1" noChangeArrowheads="1"/>
          </p:cNvPicPr>
          <p:nvPr/>
        </p:nvPicPr>
        <p:blipFill>
          <a:blip r:embed="rId2"/>
          <a:srcRect r="3724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58" y="5572100"/>
            <a:ext cx="4214842" cy="35719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МАГОМЕДОВА ЛЮДМИЛА ВИКТОРОВНА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	 руководитель МБДОУ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«ЦРР –Д/С №34»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.Махачкала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аадат\Downloads\IMG-20190408-WA0016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388" t="26562" r="6944" b="3906"/>
          <a:stretch>
            <a:fillRect/>
          </a:stretch>
        </p:blipFill>
        <p:spPr bwMode="auto">
          <a:xfrm rot="1168097" flipH="1">
            <a:off x="1747490" y="682728"/>
            <a:ext cx="3020015" cy="3716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74/0002db1b-5f602466/img1.jpg"/>
          <p:cNvPicPr>
            <a:picLocks noChangeAspect="1" noChangeArrowheads="1"/>
          </p:cNvPicPr>
          <p:nvPr/>
        </p:nvPicPr>
        <p:blipFill>
          <a:blip r:embed="rId2"/>
          <a:srcRect r="3724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786058" y="0"/>
            <a:ext cx="4071942" cy="914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Стаж: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1999 г.- 19 лет, в данном учреждении  работает 6 лет.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Образование: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высшее профессиональное,   ДГПУ -1999 г.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артист, дирижер хора, преподаватель по направлению- искусство, профиль «Музыка»</a:t>
            </a:r>
            <a:endPara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«Обновление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 педагогов  ДОО в соответствии с ФГОД ДО</a:t>
            </a:r>
            <a:r>
              <a:rPr lang="ru-RU" sz="2000" b="1" i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ГБОУ ДПО «ДИРО» -2017 г.;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«Обучение по оказанию первой помощи пострадавшим в образовательной организации», ООО «Межотраслевой институт Охраны труда» -2018 г.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самообразования: 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«Работа с творчески одаренными детьми» -2018-2020 гг.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 descr="C:\Users\Саадат\Downloads\IMG-20190408-WA0016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388" t="26562" r="6944" b="3906"/>
          <a:stretch>
            <a:fillRect/>
          </a:stretch>
        </p:blipFill>
        <p:spPr bwMode="auto">
          <a:xfrm rot="1168097" flipH="1">
            <a:off x="630260" y="417671"/>
            <a:ext cx="1547175" cy="190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Блок-схема: перфолента 8"/>
          <p:cNvSpPr/>
          <p:nvPr/>
        </p:nvSpPr>
        <p:spPr>
          <a:xfrm rot="709239">
            <a:off x="284247" y="2833577"/>
            <a:ext cx="2378003" cy="225329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Визитная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 rot="444868">
            <a:off x="332774" y="5200147"/>
            <a:ext cx="2503853" cy="399573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МАГОМЕДОВА ЛЮДМИЛА ВИКТОРОВНА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руководитель МБДОУ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«ЦРР –Д/С №34»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г.Махачкала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######С рабочего\ФОТО 17 год\шаблон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56" y="-571536"/>
            <a:ext cx="8715436" cy="1021563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8" y="4000496"/>
            <a:ext cx="58578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августа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работы: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МБДОУ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Црр-д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№34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Любознайка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работы: 1 год.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Студентка 5 курса ДГПУ,  ф-т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Начальные классы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самообразования: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младших дошкольников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_CooperBlackOtl" pitchFamily="18" charset="-52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повышения квалификации: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«Оказание первой помощи», январь, 2018 г.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_CooperBlackOtl" pitchFamily="18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64" y="3286117"/>
            <a:ext cx="50006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Визитная карточка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</a:t>
            </a:r>
            <a:r>
              <a:rPr lang="ru-RU" sz="2000" b="1" dirty="0" err="1" smtClean="0">
                <a:solidFill>
                  <a:srgbClr val="7030A0"/>
                </a:solidFill>
              </a:rPr>
              <a:t>Джанарслановой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Асият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Мурадовны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396</Words>
  <PresentationFormat>Экран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Магомедова Имара Азадиевна</vt:lpstr>
      <vt:lpstr>Демирова  Замира Райзудиновна</vt:lpstr>
      <vt:lpstr>Зульпукарова Хадижат Османовна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Магомедова Имара Азадиевна</dc:title>
  <dc:creator>Саадат</dc:creator>
  <cp:lastModifiedBy>Пользователь Windows</cp:lastModifiedBy>
  <cp:revision>17</cp:revision>
  <dcterms:created xsi:type="dcterms:W3CDTF">2017-10-20T12:01:52Z</dcterms:created>
  <dcterms:modified xsi:type="dcterms:W3CDTF">2019-04-08T13:25:06Z</dcterms:modified>
</cp:coreProperties>
</file>